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57" r:id="rId3"/>
    <p:sldId id="258" r:id="rId4"/>
    <p:sldId id="260" r:id="rId5"/>
    <p:sldId id="261" r:id="rId6"/>
    <p:sldId id="263" r:id="rId7"/>
    <p:sldId id="264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1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8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0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8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7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0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2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BCC1-8184-4D2B-BFDC-1D3DFB3A1B13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5A1D-7BE3-4524-A05A-73F1FCB8BD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786454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Интегрированный урок математики и окружающего мира в 4 классе.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Тема: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Сравнение многозначных чисел. Моя малая Родина.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9746/42670583.17/0_d7d50_7158bdce_or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5578670" cy="65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49" y="353244"/>
            <a:ext cx="3231720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64" y="3068959"/>
            <a:ext cx="31051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6129"/>
              </p:ext>
            </p:extLst>
          </p:nvPr>
        </p:nvGraphicFramePr>
        <p:xfrm>
          <a:off x="467544" y="1628800"/>
          <a:ext cx="8213660" cy="28320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00842"/>
                <a:gridCol w="3929895"/>
                <a:gridCol w="3582923"/>
              </a:tblGrid>
              <a:tr h="6321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№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Название города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Численность населения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Тюмень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744 554 чел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Тобольск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98 886 чел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Ишим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65 259  </a:t>
                      </a:r>
                      <a:r>
                        <a:rPr lang="ru-RU" sz="2000" b="1" dirty="0">
                          <a:effectLst/>
                        </a:rPr>
                        <a:t>чел.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Ялуторовск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39 837  </a:t>
                      </a:r>
                      <a:r>
                        <a:rPr lang="ru-RU" sz="2000" b="1" dirty="0">
                          <a:effectLst/>
                        </a:rPr>
                        <a:t>чел.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Заводоуковск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26 006  чел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476672"/>
            <a:ext cx="785818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spc="50" normalizeH="0" baseline="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Самые крупные города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spc="50" normalizeH="0" baseline="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5728"/>
            <a:ext cx="7355160" cy="13573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Реки </a:t>
            </a:r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Тюменской  </a:t>
            </a:r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области</a:t>
            </a:r>
            <a:endParaRPr lang="ru-RU" sz="4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9317" y="1967609"/>
            <a:ext cx="2325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Обь</a:t>
            </a:r>
            <a:endParaRPr lang="ru-RU" sz="3600" b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Иртыш</a:t>
            </a:r>
            <a:endParaRPr lang="ru-RU" sz="3600" b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Тобол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779912" cy="3008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94" y="2276872"/>
            <a:ext cx="3271011" cy="2453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99695"/>
            <a:ext cx="4006500" cy="245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01369" y="285729"/>
            <a:ext cx="735516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Озёра </a:t>
            </a:r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Тюменской </a:t>
            </a:r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области</a:t>
            </a:r>
            <a:endParaRPr lang="ru-RU" sz="4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8" y="1412776"/>
            <a:ext cx="428625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284002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</a:rPr>
              <a:t>Акуш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861249" cy="256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3356992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Чёрное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4" y="4064878"/>
            <a:ext cx="4032615" cy="2691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2743" y="6048762"/>
            <a:ext cx="3201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Большой Уват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28670"/>
            <a:ext cx="4618856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Решить задачу</a:t>
            </a:r>
            <a:endParaRPr lang="ru-RU" sz="4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89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400" b="1" dirty="0"/>
              <a:t>От Тобольска до Тюмени первая группа туристов прошла 244 км, а вторая группа от Тобольска до Ишима 359 км. На сколько км первая или вторая группа туристов прошла больше? И на сколько?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35829"/>
            <a:ext cx="4330824" cy="5209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себя!</a:t>
            </a:r>
            <a:endParaRPr lang="ru-RU" sz="40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15884"/>
              </p:ext>
            </p:extLst>
          </p:nvPr>
        </p:nvGraphicFramePr>
        <p:xfrm>
          <a:off x="1737949" y="1674386"/>
          <a:ext cx="5945208" cy="4850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736"/>
                <a:gridCol w="1981736"/>
                <a:gridCol w="1981736"/>
              </a:tblGrid>
              <a:tr h="1616986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Х</a:t>
                      </a:r>
                      <a:endParaRPr lang="ru-RU" sz="7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О</a:t>
                      </a:r>
                      <a:endParaRPr lang="ru-RU" sz="7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Х</a:t>
                      </a:r>
                      <a:endParaRPr lang="ru-RU" sz="7200" b="1" dirty="0"/>
                    </a:p>
                  </a:txBody>
                  <a:tcPr anchor="ctr"/>
                </a:tc>
              </a:tr>
              <a:tr h="1616986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О</a:t>
                      </a:r>
                      <a:endParaRPr lang="ru-RU" sz="7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Х</a:t>
                      </a:r>
                      <a:endParaRPr lang="ru-RU" sz="7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О</a:t>
                      </a:r>
                      <a:endParaRPr lang="ru-RU" sz="7200" b="1" dirty="0"/>
                    </a:p>
                  </a:txBody>
                  <a:tcPr anchor="ctr"/>
                </a:tc>
              </a:tr>
              <a:tr h="1616986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Х</a:t>
                      </a:r>
                      <a:endParaRPr lang="ru-RU" sz="7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О</a:t>
                      </a:r>
                      <a:endParaRPr lang="ru-RU" sz="7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/>
                        <a:t>Х</a:t>
                      </a:r>
                      <a:endParaRPr lang="ru-RU" sz="72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1683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8000" dirty="0" smtClean="0"/>
              <a:t>Спасибо за внимание!</a:t>
            </a:r>
          </a:p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309972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124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Интегрированный урок математики и окружающего мира в 4 классе. Тема: Сравнение многозначных чисел. Моя малая Родина.</vt:lpstr>
      <vt:lpstr>Презентация PowerPoint</vt:lpstr>
      <vt:lpstr>Презентация PowerPoint</vt:lpstr>
      <vt:lpstr>Реки Тюменской  области</vt:lpstr>
      <vt:lpstr>Презентация PowerPoint</vt:lpstr>
      <vt:lpstr>Решить задачу</vt:lpstr>
      <vt:lpstr>Проверь себя!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79</cp:revision>
  <dcterms:created xsi:type="dcterms:W3CDTF">2016-11-12T08:12:18Z</dcterms:created>
  <dcterms:modified xsi:type="dcterms:W3CDTF">2017-09-21T14:27:34Z</dcterms:modified>
</cp:coreProperties>
</file>